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0074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02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0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35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627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327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6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14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80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32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1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340F6-92F7-41AA-8F95-E2A3DBF4FE7A}" type="datetimeFigureOut">
              <a:rPr lang="ru-RU" smtClean="0"/>
              <a:t>17.03.2019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94559-414A-455F-8178-DA3B2B2C34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08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112" y="-2781302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91" y="1741564"/>
            <a:ext cx="2728913" cy="52144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8" y="1643517"/>
            <a:ext cx="2802765" cy="521448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7686" y="648887"/>
            <a:ext cx="10163524" cy="2724138"/>
          </a:xfrm>
        </p:spPr>
        <p:txBody>
          <a:bodyPr>
            <a:prstTxWarp prst="textPlain">
              <a:avLst/>
            </a:prstTxWarp>
            <a:noAutofit/>
          </a:bodyPr>
          <a:lstStyle/>
          <a:p>
            <a:r>
              <a:rPr lang="ru-R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Л</a:t>
            </a:r>
            <a:r>
              <a:rPr lang="ru-R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ибер</a:t>
            </a:r>
            <a:r>
              <a:rPr lang="ru-RU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А</a:t>
            </a:r>
            <a:r>
              <a:rPr lang="ru-R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льные</a:t>
            </a:r>
            <a:r>
              <a:rPr lang="ru-RU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Колхо</a:t>
            </a:r>
            <a:r>
              <a:rPr lang="ru-RU" b="1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З</a:t>
            </a:r>
            <a:r>
              <a:rPr lang="ru-RU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ники</a:t>
            </a:r>
            <a: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ru-RU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0413" y="4927611"/>
            <a:ext cx="11812278" cy="1655762"/>
          </a:xfrm>
        </p:spPr>
        <p:txBody>
          <a:bodyPr>
            <a:normAutofit/>
          </a:bodyPr>
          <a:lstStyle/>
          <a:p>
            <a:r>
              <a:rPr lang="en-US" sz="5200" i="1" dirty="0" smtClean="0">
                <a:solidFill>
                  <a:srgbClr val="002060"/>
                </a:solidFill>
              </a:rPr>
              <a:t>“</a:t>
            </a:r>
            <a:r>
              <a:rPr lang="ru-RU" sz="5200" i="1" dirty="0" smtClean="0">
                <a:solidFill>
                  <a:srgbClr val="002060"/>
                </a:solidFill>
              </a:rPr>
              <a:t>Выведем граждан из </a:t>
            </a:r>
            <a:r>
              <a:rPr lang="ru-RU" sz="5200" i="1" u="sng" dirty="0" smtClean="0">
                <a:solidFill>
                  <a:srgbClr val="002060"/>
                </a:solidFill>
              </a:rPr>
              <a:t>злачных мест</a:t>
            </a:r>
            <a:r>
              <a:rPr lang="en-US" sz="5200" i="1" dirty="0">
                <a:solidFill>
                  <a:srgbClr val="002060"/>
                </a:solidFill>
              </a:rPr>
              <a:t>*</a:t>
            </a:r>
            <a:r>
              <a:rPr lang="ru-RU" sz="5200" i="1" dirty="0" smtClean="0">
                <a:solidFill>
                  <a:srgbClr val="002060"/>
                </a:solidFill>
              </a:rPr>
              <a:t>.</a:t>
            </a:r>
            <a:r>
              <a:rPr lang="en-US" sz="5200" i="1" dirty="0" smtClean="0">
                <a:solidFill>
                  <a:srgbClr val="002060"/>
                </a:solidFill>
              </a:rPr>
              <a:t>”</a:t>
            </a:r>
            <a:r>
              <a:rPr lang="en-US" sz="3000" i="1" dirty="0" smtClean="0">
                <a:solidFill>
                  <a:srgbClr val="002060"/>
                </a:solidFill>
              </a:rPr>
              <a:t>(c)</a:t>
            </a:r>
          </a:p>
          <a:p>
            <a:pPr algn="r"/>
            <a:r>
              <a:rPr lang="ru-RU" i="1" dirty="0" smtClean="0">
                <a:solidFill>
                  <a:schemeClr val="bg1"/>
                </a:solidFill>
              </a:rPr>
              <a:t>Злачное место</a:t>
            </a:r>
            <a:r>
              <a:rPr lang="en-US" i="1" dirty="0" smtClean="0">
                <a:solidFill>
                  <a:schemeClr val="bg1"/>
                </a:solidFill>
              </a:rPr>
              <a:t>*</a:t>
            </a:r>
            <a:r>
              <a:rPr lang="ru-RU" i="1" dirty="0" smtClean="0">
                <a:solidFill>
                  <a:schemeClr val="bg1"/>
                </a:solidFill>
              </a:rPr>
              <a:t> -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ru-RU" i="1" dirty="0">
                <a:solidFill>
                  <a:schemeClr val="bg1"/>
                </a:solidFill>
              </a:rPr>
              <a:t>Место, где пьянствуют, предаются разврату.</a:t>
            </a:r>
            <a:endParaRPr lang="en-US" i="1" dirty="0" smtClean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60952" y="1561171"/>
            <a:ext cx="825190" cy="669072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З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49659" y="1561171"/>
            <a:ext cx="1037063" cy="669072"/>
          </a:xfrm>
          <a:prstGeom prst="rect">
            <a:avLst/>
          </a:prstGeom>
        </p:spPr>
        <p:txBody>
          <a:bodyPr wrap="square">
            <a:prstTxWarp prst="textPlain">
              <a:avLst/>
            </a:prstTxWarp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Georgia" panose="02040502050405020303" pitchFamily="18" charset="0"/>
              </a:rPr>
              <a:t>К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37686" y="648887"/>
            <a:ext cx="1091475" cy="681786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Л</a:t>
            </a:r>
            <a:endParaRPr lang="ru-RU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325694" y="648887"/>
            <a:ext cx="1097408" cy="681786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r>
              <a:rPr lang="ru-RU" b="1" dirty="0" smtClean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А</a:t>
            </a:r>
            <a:endParaRPr lang="ru-RU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4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0.27279 0.3020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1509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0.39752 0.16991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70" y="8495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00794 0.30209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1509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19961 0.1699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7" y="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8000" y="-2781301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327" y="513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72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Статьи</a:t>
            </a:r>
            <a:endParaRPr lang="ru-RU" sz="72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8599" y="1407659"/>
            <a:ext cx="11615057" cy="4769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46" y="4718027"/>
            <a:ext cx="6372459" cy="14084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840" y="3164991"/>
            <a:ext cx="6946438" cy="14180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46" y="1702700"/>
            <a:ext cx="6528576" cy="132735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91" y="1741564"/>
            <a:ext cx="2728913" cy="521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18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112" y="-2781302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28599" y="1407659"/>
            <a:ext cx="11615057" cy="4769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327" y="687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88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Графики</a:t>
            </a:r>
            <a:r>
              <a:rPr lang="ru-RU" sz="8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ru-RU" sz="8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ÐÐ°ÑÑÐ¸Ð½ÐºÐ¸ Ð¿Ð¾ Ð·Ð°Ð¿ÑÐ¾ÑÑ Ð´Ð¸Ð°Ð³ÑÐ°Ð¼Ð¼Ð°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508" y="2653393"/>
            <a:ext cx="3535336" cy="318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ÐÐ°ÑÑÐ¸Ð½ÐºÐ¸ Ð¿Ð¾ Ð·Ð°Ð¿ÑÐ¾ÑÑ Ð³ÑÐ°ÑÐ¸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87447"/>
            <a:ext cx="4823909" cy="416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Ð°ÑÑÐ¸Ð½ÐºÐ¸ Ð¿Ð¾ Ð·Ð°Ð¿ÑÐ¾ÑÑ png Ð³ÑÐ°ÑÐ¸Ðº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57741" y="2241117"/>
            <a:ext cx="3021980" cy="32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806158" y="5530272"/>
            <a:ext cx="16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Цены на крупы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9594315" y="5650531"/>
            <a:ext cx="134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Кол-во круп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0466" y="5620473"/>
            <a:ext cx="149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Опрос людей</a:t>
            </a:r>
          </a:p>
          <a:p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91" y="1741564"/>
            <a:ext cx="2728913" cy="521448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8" y="1643517"/>
            <a:ext cx="2802765" cy="52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9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999" y="-2781301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-1809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ru-RU" sz="8000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Рай агронома</a:t>
            </a:r>
            <a:r>
              <a:rPr lang="en-US" sz="8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ru-RU" sz="8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8" name="Picture 6" descr="ÐÐ°ÑÑÐ¸Ð½ÐºÐ¸ Ð¿Ð¾ Ð·Ð°Ð¿ÑÐ¾ÑÑ ÐºÐ°ÑÑÐ° ÑÐ¾ÑÑÐ¸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46" y="1144588"/>
            <a:ext cx="10396654" cy="526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78" y="415622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931" y="252706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208" y="275296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751" y="256890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07" y="30074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089" y="374491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12" y="354662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08" y="348860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6" name="Picture 7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533" y="24307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8" name="Picture 7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20" y="246052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0" name="Picture 7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46" y="34248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2" name="Picture 8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441" y="143793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4" name="Picture 8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95" y="433431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6" name="Picture 8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094" y="21668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8" name="Picture 8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85" y="264578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0" name="Picture 8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89" y="40116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2" name="Picture 9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898" y="33481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4" name="Picture 9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541" y="23418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6" name="Picture 9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28" y="22697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68" name="Picture 9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34" y="32305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0" name="Picture 9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837" y="33546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2" name="Picture 10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88" y="26476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" name="Picture 10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97" y="35296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" name="Picture 10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398" y="32426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8" name="Picture 10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316" y="301966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0" name="Picture 10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115" y="308341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2" name="Picture 11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48" y="36998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4" name="Picture 11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80" y="407761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6" name="Picture 11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408" y="36056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8" name="Picture 11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97" y="39354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0" name="Picture 11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91" y="23241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2" name="Picture 12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20" y="26476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4" name="Picture 12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907" y="39514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6" name="Picture 12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46" y="364347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98" name="Picture 12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3048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0" name="Picture 12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954" y="35567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2" name="Picture 13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928" y="357319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4" name="Picture 13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826" y="348122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6" name="Picture 13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774" y="25417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8" name="Picture 136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52" y="295024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0" name="Picture 138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751" y="37730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2" name="Picture 140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63" y="312297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4" name="Picture 142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439" y="301966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16" name="Picture 144" descr="ÐÐ°ÑÑÐ¸Ð½ÐºÐ¸ Ð¿Ð¾ Ð·Ð°Ð¿ÑÐ¾ÑÑ ÑÐ»Ð°Ð¶Ð¾Ðº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07" y="144036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91" y="1741564"/>
            <a:ext cx="2728913" cy="5214483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8" y="1643517"/>
            <a:ext cx="2802765" cy="5214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1055" y="6058899"/>
            <a:ext cx="398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Места для комфортного выращивания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90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3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999" y="-2781301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2174488" y="1407659"/>
            <a:ext cx="7426712" cy="4769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З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8327" y="2230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Планы</a:t>
            </a:r>
            <a:endParaRPr lang="ru-RU" sz="9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07620" y="1684190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6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858" y="1542755"/>
            <a:ext cx="4859275" cy="38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338786" y="9313460"/>
            <a:ext cx="2295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Волонтёр выполняет работу</a:t>
            </a:r>
          </a:p>
          <a:p>
            <a:pPr algn="ctr"/>
            <a:r>
              <a:rPr lang="ru-RU" dirty="0" smtClean="0"/>
              <a:t>(бесплатно)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016229" y="5475191"/>
            <a:ext cx="298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Уникальный способ посадки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91" y="1741564"/>
            <a:ext cx="2728913" cy="521448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8" y="1643517"/>
            <a:ext cx="2802765" cy="5214482"/>
          </a:xfrm>
          <a:prstGeom prst="rect">
            <a:avLst/>
          </a:prstGeom>
        </p:spPr>
      </p:pic>
      <p:pic>
        <p:nvPicPr>
          <p:cNvPr id="1028" name="Picture 4" descr="ÐÐ°ÑÑÐ¸Ð½ÐºÐ¸ Ð¿Ð¾ Ð·Ð°Ð¿ÑÐ¾ÑÑ Ð·Ð°ÑÑÑÐ° Ð¿Ð¾Ð»ÐµÐ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74" y="1518154"/>
            <a:ext cx="6794112" cy="427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59830" y="5761386"/>
            <a:ext cx="2335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Засуха губит растения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532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999" y="-2781301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2174488" y="1407659"/>
            <a:ext cx="7426712" cy="47693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4390" y="1092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ru-RU" sz="96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Планы</a:t>
            </a:r>
            <a:endParaRPr lang="ru-RU" sz="9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34" name="Picture 1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39" y="1720415"/>
            <a:ext cx="5476103" cy="319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79063" y="5023669"/>
            <a:ext cx="294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Волонтёр выполняет работу</a:t>
            </a:r>
          </a:p>
          <a:p>
            <a:pPr algn="ctr"/>
            <a:r>
              <a:rPr lang="ru-RU" dirty="0" smtClean="0"/>
              <a:t>(бесплатно)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591" y="1741564"/>
            <a:ext cx="2728913" cy="52144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8" y="1643517"/>
            <a:ext cx="2802765" cy="521448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677920" y="1545470"/>
            <a:ext cx="651524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Уже Волонтеров набрано</a:t>
            </a:r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:</a:t>
            </a:r>
          </a:p>
          <a:p>
            <a:pPr algn="ctr"/>
            <a:r>
              <a:rPr lang="ru-RU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</a:rPr>
              <a:t> 473 478</a:t>
            </a:r>
            <a:endParaRPr lang="ru-RU" sz="5400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61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6" descr="ÐÐ°ÑÑÐ¸Ð½ÐºÐ¸ Ð¿Ð¾ Ð·Ð°Ð¿ÑÐ¾ÑÑ Ð¿Ð¾Ð»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999" y="-2781301"/>
            <a:ext cx="17145000" cy="963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49424" y="428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96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  <a:endParaRPr lang="ru-RU" sz="96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4" descr="ÐÐ°ÑÑÐ¸Ð½ÐºÐ¸ Ð¿Ð¾ Ð·Ð°Ð¿ÑÐ¾ÑÑ ÐºÐ°ÑÑÐ° Ð¼Ð¸ÑÐ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86" y="1326252"/>
            <a:ext cx="9832983" cy="62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51" y="1812269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53" y="1843041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920" y="1690688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22" y="1721460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22" y="1873860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22" y="2026260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865" y="1818947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53" y="1995441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20" y="1843088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322" y="1873860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22" y="2026260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122" y="2178660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ÐÐ°ÑÑÐ¸Ð½ÐºÐ¸ Ð¿Ð¾ Ð·Ð°Ð¿ÑÐ¾ÑÑ Ð³Ð¾ÑÐ° ÑÐµÐ¼ÐµÑÐµÐº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65" y="1971347"/>
            <a:ext cx="484511" cy="8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Ð´Ð¾Ð»Ð»Ð°Ñ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0" y="331401"/>
            <a:ext cx="6971867" cy="697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1457 0.11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20403 0.064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31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0.26653 0.144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72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20403 0.1939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9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-0.44453 0.0895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7" y="44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-0.35339 0.35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69" y="175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20403 0.433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216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0.04935 0.425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2127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46016 -0.0317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08" y="-15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5404 -0.0840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-42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31133 0.4564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228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276 0.2997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80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28945 -0.2071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69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Georgia</vt:lpstr>
      <vt:lpstr>Тема Office</vt:lpstr>
      <vt:lpstr>ЛиберАльные КолхоЗники </vt:lpstr>
      <vt:lpstr>Статьи</vt:lpstr>
      <vt:lpstr>Графики </vt:lpstr>
      <vt:lpstr>“Рай агронома”</vt:lpstr>
      <vt:lpstr>Планы</vt:lpstr>
      <vt:lpstr>Планы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Либералистический Аграрный Колхоз</dc:title>
  <dc:creator>User</dc:creator>
  <cp:lastModifiedBy>User</cp:lastModifiedBy>
  <cp:revision>20</cp:revision>
  <dcterms:created xsi:type="dcterms:W3CDTF">2019-03-17T15:20:51Z</dcterms:created>
  <dcterms:modified xsi:type="dcterms:W3CDTF">2019-03-17T19:30:30Z</dcterms:modified>
</cp:coreProperties>
</file>